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2" r:id="rId4"/>
    <p:sldId id="257" r:id="rId5"/>
    <p:sldId id="259" r:id="rId6"/>
    <p:sldId id="266" r:id="rId7"/>
    <p:sldId id="275" r:id="rId8"/>
    <p:sldId id="274" r:id="rId9"/>
    <p:sldId id="276" r:id="rId1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標楷體" panose="03000509000000000000" pitchFamily="65" charset="-12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989"/>
    <a:srgbClr val="87D8F1"/>
    <a:srgbClr val="FDFDFD"/>
    <a:srgbClr val="0B9FD5"/>
    <a:srgbClr val="C5C5C5"/>
    <a:srgbClr val="268896"/>
    <a:srgbClr val="A96135"/>
    <a:srgbClr val="F3EB85"/>
    <a:srgbClr val="40B3E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76628" autoAdjust="0"/>
  </p:normalViewPr>
  <p:slideViewPr>
    <p:cSldViewPr snapToGrid="0">
      <p:cViewPr varScale="1">
        <p:scale>
          <a:sx n="88" d="100"/>
          <a:sy n="88" d="100"/>
        </p:scale>
        <p:origin x="20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624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982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13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06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65562-FE3E-46E6-9A25-7EEF7940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795" y="570467"/>
            <a:ext cx="6590405" cy="237451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 technology advances</a:t>
            </a:r>
            <a: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, interpersonal</a:t>
            </a:r>
            <a:b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interactions </a:t>
            </a:r>
            <a:r>
              <a:rPr lang="en-US" altLang="zh-TW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are no longer confined </a:t>
            </a:r>
            <a: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to</a:t>
            </a:r>
            <a:b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face-to-face </a:t>
            </a:r>
            <a:r>
              <a:rPr lang="en-US" altLang="zh-TW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communication…</a:t>
            </a:r>
            <a:endParaRPr lang="zh-HK" altLang="en-US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2" y="1"/>
            <a:ext cx="2128687" cy="68295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24" y="3530600"/>
            <a:ext cx="649204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標題 5">
            <a:extLst>
              <a:ext uri="{FF2B5EF4-FFF2-40B4-BE49-F238E27FC236}">
                <a16:creationId xmlns:a16="http://schemas.microsoft.com/office/drawing/2014/main" id="{06ED75C8-722D-4904-AE92-569EF980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39" y="190500"/>
            <a:ext cx="3857461" cy="5715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In Daily Life…</a:t>
            </a:r>
            <a:endParaRPr lang="en-US" altLang="zh-HK" sz="3000" b="1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2" y="1"/>
            <a:ext cx="2128687" cy="68295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86" y="927100"/>
            <a:ext cx="3127893" cy="29799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39" y="3335271"/>
            <a:ext cx="3127893" cy="29799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8" y="3335271"/>
            <a:ext cx="3127893" cy="29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" y="346077"/>
            <a:ext cx="3235612" cy="32140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30" y="4581472"/>
            <a:ext cx="3208971" cy="31857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33" y="1650443"/>
            <a:ext cx="1115581" cy="13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09" y="4829246"/>
            <a:ext cx="1536404" cy="18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24" y="3021155"/>
            <a:ext cx="1400179" cy="170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5" y="1476512"/>
            <a:ext cx="2065286" cy="2531641"/>
          </a:xfrm>
          <a:prstGeom prst="rect">
            <a:avLst/>
          </a:prstGeom>
          <a:noFill/>
          <a:effectLst/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" y="4397753"/>
            <a:ext cx="1224837" cy="148864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7" y="4778836"/>
            <a:ext cx="1497471" cy="181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7" y="3693501"/>
            <a:ext cx="1664888" cy="200640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75" y="1674816"/>
            <a:ext cx="1638004" cy="194789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4" y="2043413"/>
            <a:ext cx="3372159" cy="40326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C9B729B-4760-4FCF-A170-DADE70D35A92}"/>
              </a:ext>
            </a:extLst>
          </p:cNvPr>
          <p:cNvSpPr/>
          <p:nvPr/>
        </p:nvSpPr>
        <p:spPr>
          <a:xfrm>
            <a:off x="3188660" y="2669378"/>
            <a:ext cx="2805740" cy="214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 social media</a:t>
            </a:r>
            <a:br>
              <a:rPr lang="en-US" altLang="zh-TW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post that leaves the strongest impression</a:t>
            </a:r>
            <a:endParaRPr lang="zh-HK" altLang="en-US" sz="26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110" y="419195"/>
            <a:ext cx="4327865" cy="9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258300" cy="69437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2" y="4161682"/>
            <a:ext cx="6256723" cy="21248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28" y="3879994"/>
            <a:ext cx="1854199" cy="209756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967" y="633947"/>
            <a:ext cx="4600065" cy="9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5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588" y="2705100"/>
            <a:ext cx="6150328" cy="3956542"/>
          </a:xfrm>
        </p:spPr>
        <p:txBody>
          <a:bodyPr lIns="91440" rIns="9144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Do you agree with Miss Chow’s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err="1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behaviour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of posting about her daily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life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on social media and sharing it with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friends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(including students)? Why?</a:t>
            </a:r>
            <a:b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endParaRPr lang="en-US" altLang="zh-TW" sz="2400" spc="100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are your thoughts on Miss Chow’s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post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about </a:t>
            </a:r>
            <a:r>
              <a:rPr lang="en-US" altLang="zh-TW" sz="2400" spc="100" dirty="0" err="1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Mr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 Chan?</a:t>
            </a:r>
            <a:endParaRPr lang="zh-HK" altLang="en-US" sz="2400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" y="2720975"/>
            <a:ext cx="2241120" cy="29668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30" y="2808061"/>
            <a:ext cx="285750" cy="285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30" y="4768850"/>
            <a:ext cx="285750" cy="2857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061" y="196358"/>
            <a:ext cx="4669877" cy="17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820" y="2957886"/>
            <a:ext cx="5836694" cy="1976959"/>
          </a:xfrm>
        </p:spPr>
        <p:txBody>
          <a:bodyPr lIns="91440" rIns="9144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do you think if the post is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not</a:t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written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but only forwarded by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Miss</a:t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Chow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?</a:t>
            </a:r>
            <a:endParaRPr lang="zh-HK" altLang="en-US" sz="2400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2" y="3038475"/>
            <a:ext cx="285750" cy="28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2563"/>
            <a:ext cx="2251886" cy="301323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262" y="192708"/>
            <a:ext cx="4669877" cy="17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023" y="3137972"/>
            <a:ext cx="5000577" cy="24892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 school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codes/school-based</a:t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policies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 connection with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’ words and deeds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</a:t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well 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 their information </a:t>
            </a: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literacy</a:t>
            </a:r>
            <a:r>
              <a:rPr lang="en-US" altLang="zh-TW" sz="2400" spc="1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3462661" cy="5168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59" y="3226158"/>
            <a:ext cx="285750" cy="2857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392" y="275043"/>
            <a:ext cx="5101215" cy="18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64" y="3492772"/>
            <a:ext cx="8361336" cy="2833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Foster positive values in students by practicing what </a:t>
            </a: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one</a:t>
            </a:r>
            <a:b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preaches</a:t>
            </a:r>
            <a:endParaRPr lang="en-US" altLang="zh-TW" sz="2300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Always be heedful of ones’ professional identity as </a:t>
            </a: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teachers</a:t>
            </a:r>
            <a:b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 </a:t>
            </a:r>
            <a:r>
              <a:rPr lang="en-US" altLang="zh-TW" sz="23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mindful of ones’ words and deeds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3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Avoid making comments that are subjective, untrue, </a:t>
            </a: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vulgar</a:t>
            </a:r>
            <a:b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or </a:t>
            </a:r>
            <a:r>
              <a:rPr lang="en-US" altLang="zh-TW" sz="23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convey incendiary ideas or strong hatred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4" y="3578482"/>
            <a:ext cx="285750" cy="2857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23" y="759397"/>
            <a:ext cx="2505992" cy="9043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15" y="1935007"/>
            <a:ext cx="6233386" cy="535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" y="4430256"/>
            <a:ext cx="285750" cy="2857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" y="5251777"/>
            <a:ext cx="285750" cy="2857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0366" y="2216337"/>
            <a:ext cx="8067286" cy="1161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5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Promote teachers’ professional </a:t>
            </a:r>
            <a:r>
              <a:rPr lang="en-US" altLang="zh-TW" sz="35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ethics</a:t>
            </a:r>
            <a:br>
              <a:rPr lang="en-US" altLang="zh-TW" sz="35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35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Be </a:t>
            </a:r>
            <a:r>
              <a:rPr lang="en-US" altLang="zh-TW" sz="3500" dirty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rational and respectful to </a:t>
            </a:r>
            <a:r>
              <a:rPr lang="en-US" altLang="zh-TW" sz="3500" dirty="0" smtClean="0">
                <a:solidFill>
                  <a:srgbClr val="496989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others</a:t>
            </a:r>
            <a:endParaRPr lang="zh-HK" altLang="en-US" sz="3500" dirty="0">
              <a:solidFill>
                <a:srgbClr val="496989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119137</TotalTime>
  <Words>186</Words>
  <Application>Microsoft Office PowerPoint</Application>
  <PresentationFormat>On-screen Show (4:3)</PresentationFormat>
  <Paragraphs>20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新細明體</vt:lpstr>
      <vt:lpstr>Calibri</vt:lpstr>
      <vt:lpstr>標楷體</vt:lpstr>
      <vt:lpstr>Wingdings</vt:lpstr>
      <vt:lpstr>Times New Roman</vt:lpstr>
      <vt:lpstr>Office Theme</vt:lpstr>
      <vt:lpstr>PowerPoint Presentation</vt:lpstr>
      <vt:lpstr>PowerPoint Presentation</vt:lpstr>
      <vt:lpstr>In Daily Life…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Suk-ting</dc:creator>
  <cp:lastModifiedBy>SLPD2</cp:lastModifiedBy>
  <cp:revision>455</cp:revision>
  <dcterms:created xsi:type="dcterms:W3CDTF">2021-09-13T06:34:29Z</dcterms:created>
  <dcterms:modified xsi:type="dcterms:W3CDTF">2024-06-03T03:58:57Z</dcterms:modified>
</cp:coreProperties>
</file>